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1" r:id="rId3"/>
    <p:sldId id="262" r:id="rId4"/>
    <p:sldId id="285" r:id="rId5"/>
    <p:sldId id="268" r:id="rId6"/>
    <p:sldId id="269" r:id="rId7"/>
    <p:sldId id="286" r:id="rId8"/>
    <p:sldId id="270" r:id="rId9"/>
    <p:sldId id="26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540913"/>
            <a:ext cx="9966960" cy="605307"/>
          </a:xfrm>
        </p:spPr>
        <p:txBody>
          <a:bodyPr>
            <a:normAutofit/>
          </a:bodyPr>
          <a:lstStyle/>
          <a:p>
            <a:r>
              <a:rPr lang="ru-RU" sz="14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зал гуманитарной литературы НБ СВФУ им. М.К. </a:t>
            </a:r>
            <a:r>
              <a:rPr lang="ru-RU" sz="1400" cap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Аммосова</a:t>
            </a:r>
            <a:endParaRPr lang="ru-RU" sz="1400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4043966"/>
            <a:ext cx="8767860" cy="1287888"/>
          </a:xfrm>
        </p:spPr>
        <p:txBody>
          <a:bodyPr>
            <a:normAutofit fontScale="85000" lnSpcReduction="20000"/>
          </a:bodyPr>
          <a:lstStyle/>
          <a:p>
            <a:endParaRPr lang="ru-RU" sz="32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и личный кабинет в электронно- библиотечной системе «Лань»</a:t>
            </a:r>
            <a:endParaRPr lang="ru-RU" sz="3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795" y="1687133"/>
            <a:ext cx="4005329" cy="153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11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5934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0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0783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313645"/>
            <a:ext cx="9872871" cy="4782355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«ЭБС Лань»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российский разработчик и поставщик современных образовательных IT-решений, цифровое подразделение издательского дома «Лань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Санкт-Петербург.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Электронно-библиотечная система (ЭБС) «Лань» предоставляет образовательным организациям доступ к электронным версиям книг ведущих издательств учебной, научной, профессиональной литературы и периодики по различным направлениям подготовки.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авторизация по IP адресам, для работы вне университета по логину/паролю, при регистрации в ЭБС из компьютеров университета. А также можно зарегистрировать личный кабинет удаленно, запросив в библиотеке код приглашения.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мобильное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приложение.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егистрация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пользоваться личным кабинетом, в котором вы можете добавлять книги и статьи в избранное, создавать закладки (добавлять конкретные страницы в избранное), оставлять заметки к записям избранного, создавать и вести конспекты, создавать и сохранять цитаты из книг и статей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доступ может осуществляться как из организации, так и вне ее через личный кабинет. </a:t>
            </a:r>
          </a:p>
        </p:txBody>
      </p:sp>
    </p:spTree>
    <p:extLst>
      <p:ext uri="{BB962C8B-B14F-4D97-AF65-F5344CB8AC3E}">
        <p14:creationId xmlns:p14="http://schemas.microsoft.com/office/powerpoint/2010/main" val="377590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3563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197735"/>
            <a:ext cx="9872871" cy="489826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книг в сервисе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106 000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учебников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3 826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пособия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32 926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бесплатного книжного контента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38 463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издательств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2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3965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и личный кабинет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983347"/>
            <a:ext cx="9872871" cy="411265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возможности дает регистрация в системе?</a:t>
            </a:r>
          </a:p>
          <a:p>
            <a:pPr marL="4572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позволяет пользоваться ЭБС не только в стенах библиотеки, но и в любой другой точке мира, где есть Интернет. Также регистрация позволяет пользоваться личным кабинетом, в котором вы можете добавлять книги и статьи в избранное, создавать закладки (добавлять конкретные страницы в избранное), оставлять заметки к записям избранного, создавать и вести конспекты, создавать и сохранять цитаты из книг и статей.</a:t>
            </a:r>
          </a:p>
          <a:p>
            <a:pPr marL="45720" indent="0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06920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зарегистрироваться в электронно-библиотечной системе издательства «Лань»?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кнопку «Регистрация»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зарегистрироваться, Вам необходимо войти в ЭБС с одного из компьютеров Вашего вуза с выходом в Интернет. После нажать кнопку «Регистрация» в правом верхнем углу сайта.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0522" y="4404576"/>
            <a:ext cx="3800475" cy="73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8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152" y="570963"/>
            <a:ext cx="9875520" cy="1566929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 кода приглашения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регистрируетесь не с компьютера ВУЗа, Вам будет предложено ввести код приглашения. Этот специальный код Вы можете получить в библиотеке. Если этого экране не появилось - переходите к следующему этапу.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6541" y="2446986"/>
            <a:ext cx="4262907" cy="309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6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232678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авторизоваться на сайте?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авторизации в ЭБС введите логин и пароль, указанные при регистрации, в форму в правом верхнем углу сайта. Если Вы регистрировались при помощи социальной сети, или добавили такой способ регистрации из личного кабинета, выберите соответствующую иконку сети. Сделать это можно с любой страницы.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3662" y="3181350"/>
            <a:ext cx="440457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743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119344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тип регистрации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странице выберите способ регистрации в ЭБС: по E-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паролю, либо при помощи аккаунта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соцсети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5025" y="2228045"/>
            <a:ext cx="5074275" cy="373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43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51" y="1171977"/>
            <a:ext cx="9875520" cy="340002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при помощи E-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пароля.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Представьтесь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введите Ваш E-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пароль, согласитесь с условиями использования сервиса.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соцсеть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регистрации через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соцсеть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потребуется авторизация в соответствующей социальной сети. Подтвердите передачу данных в ЭБС для успешной регистрации, если это будет предложено. При успешной регистрации в ЭБС Лань будет создан личный кабинет с данными из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соцальной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5447762"/>
            <a:ext cx="9872871" cy="648237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37122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190</TotalTime>
  <Words>251</Words>
  <Application>Microsoft Office PowerPoint</Application>
  <PresentationFormat>Широкоэкранный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Corbel</vt:lpstr>
      <vt:lpstr>Times New Roman</vt:lpstr>
      <vt:lpstr>Базис</vt:lpstr>
      <vt:lpstr>Научный зал гуманитарной литературы НБ СВФУ им. М.К. Аммосова</vt:lpstr>
      <vt:lpstr>Презентация PowerPoint</vt:lpstr>
      <vt:lpstr>Презентация PowerPoint</vt:lpstr>
      <vt:lpstr>Регистрация и личный кабинет</vt:lpstr>
      <vt:lpstr>Как зарегистрироваться в электронно-библиотечной системе издательства «Лань»?   Нажмите на кнопку «Регистрация» Для того, чтобы зарегистрироваться, Вам необходимо войти в ЭБС с одного из компьютеров Вашего вуза с выходом в Интернет. После нажать кнопку «Регистрация» в правом верхнем углу сайта.</vt:lpstr>
      <vt:lpstr>Ввод кода приглашения  Если Вы регистрируетесь не с компьютера ВУЗа, Вам будет предложено ввести код приглашения. Этот специальный код Вы можете получить в библиотеке. Если этого экране не появилось - переходите к следующему этапу.</vt:lpstr>
      <vt:lpstr>Как авторизоваться на сайте?  Авторизация на сайте Для авторизации в ЭБС введите логин и пароль, указанные при регистрации, в форму в правом верхнем углу сайта. Если Вы регистрировались при помощи социальной сети, или добавили такой способ регистрации из личного кабинета, выберите соответствующую иконку сети. Сделать это можно с любой страницы. </vt:lpstr>
      <vt:lpstr>Выберите тип регистрации  На этой странице выберите способ регистрации в ЭБС: по E-Mail и паролю, либо при помощи аккаунта соцсети.</vt:lpstr>
      <vt:lpstr>Регистрация при помощи E-Mail и пароля.  Представьтесь, введите Ваш E-Mail и пароль, согласитесь с условиями использования сервиса.  Регистрация через соцсеть.  При регистрации через соцсеть потребуется авторизация в соответствующей социальной сети. Подтвердите передачу данных в ЭБС для успешной регистрации, если это будет предложено. При успешной регистрации в ЭБС Лань будет создан личный кабинет с данными из соцальной сети.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ultsaiyan@gmail.com</dc:creator>
  <cp:lastModifiedBy>ultsaiyan@gmail.com</cp:lastModifiedBy>
  <cp:revision>20</cp:revision>
  <dcterms:created xsi:type="dcterms:W3CDTF">2020-08-28T05:36:18Z</dcterms:created>
  <dcterms:modified xsi:type="dcterms:W3CDTF">2020-08-31T07:34:05Z</dcterms:modified>
</cp:coreProperties>
</file>